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exercism.io" TargetMode="Externa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Based Learning - some cool idea to build from scratch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had my work cut out for me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Heck no!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Snippets of wisdom to share:</a:t>
            </a:r>
          </a:p>
          <a:p>
            <a:pPr/>
            <a:r>
              <a:t>Started with a huge project, bit off more than I could chew.</a:t>
            </a:r>
          </a:p>
          <a:p>
            <a:pPr/>
            <a:r>
              <a:t>Should have chosen something with a smaller MVP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still don't know game mechanics and logic.  And I don't understand how to portray turn based mechanics in a web app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I learned more about Django and customizing for what I needed.  And dug deeper into Python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parts work, and they're pretty cool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don't care if its not done.  And neither should you.  I built this for me, to learn.  Your judgements don't bother me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people do better learning from others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a look at what have other Django Girls Projects have become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Others want a set of small problems and solutions they can do quickly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Beware of Scope Creep - Don't let one cool idea evolve into 50 awesome features that you can't tackle or prioritize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of my favs - HackerRank + </a:t>
            </a:r>
            <a:r>
              <a:rPr u="sng">
                <a:hlinkClick r:id="rId3" invalidUrl="" action="" tgtFrame="" tooltip="" history="1" highlightClick="0" endSnd="0"/>
              </a:rPr>
              <a:t>exercism.io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toward language building and not tools, like Django</a:t>
            </a:r>
          </a:p>
          <a:p>
            <a:pPr/>
            <a:r>
              <a:t>- but good for Python + Javscript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important!</a:t>
            </a:r>
          </a:p>
          <a:p>
            <a:pPr/>
            <a:r>
              <a:t>Come with your problems, ask lots of questions, reach out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Mix + Match, Try them all, Collect the set!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 Creep can leave you feeling overwhelmed, unproductive and disillusioned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prioritize them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accomplishments are very satisfying and can keep you motivated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be afraid to ask for help when you need it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all been there, with a tough problem or an unruly bug.  But it gets better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Cool game called Castle Dice that I love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Lots of pieces - all the dice, trackers, multiple decks, trackers for trackers...</a:t>
            </a:r>
          </a:p>
          <a:p>
            <a:pPr/>
          </a:p>
          <a:p>
            <a:pPr/>
            <a:r>
              <a:t>And one day I decided to make this game into a Django app to play with my remote friends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 algn="l" defTabSz="584200">
              <a:defRPr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 anchor="t"/>
          <a:lstStyle>
            <a:lvl1pPr marL="457200" indent="-457200" defTabSz="584200">
              <a:spcBef>
                <a:spcPts val="4200"/>
              </a:spcBef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457200" defTabSz="584200">
              <a:spcBef>
                <a:spcPts val="4200"/>
              </a:spcBef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457200" defTabSz="584200">
              <a:spcBef>
                <a:spcPts val="4200"/>
              </a:spcBef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457200" defTabSz="584200">
              <a:spcBef>
                <a:spcPts val="4200"/>
              </a:spcBef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457200" defTabSz="584200">
              <a:spcBef>
                <a:spcPts val="4200"/>
              </a:spcBef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Object"/>
          <p:cNvSpPr txBox="1"/>
          <p:nvPr>
            <p:ph type="obj" sz="quarter" idx="3"/>
          </p:nvPr>
        </p:nvSpPr>
        <p:spPr>
          <a:xfrm>
            <a:off x="977900" y="9194800"/>
            <a:ext cx="5181600" cy="304800"/>
          </a:xfrm>
          <a:prstGeom prst="rect">
            <a:avLst/>
          </a:prstGeom>
        </p:spPr>
        <p:txBody>
          <a:bodyPr/>
          <a:lstStyle/>
          <a:p>
            <a:pPr marL="0" indent="0" algn="ctr" defTabSz="584200">
              <a:spcBef>
                <a:spcPts val="0"/>
              </a:spcBef>
              <a:buSzTx/>
              <a:buNone/>
              <a:defRPr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508000" y="9199778"/>
            <a:ext cx="312014" cy="299822"/>
          </a:xfrm>
          <a:prstGeom prst="rect">
            <a:avLst/>
          </a:prstGeom>
        </p:spPr>
        <p:txBody>
          <a:bodyPr/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mage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Relationship Id="rId4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joinhonor.com" TargetMode="External"/><Relationship Id="rId4" Type="http://schemas.openxmlformats.org/officeDocument/2006/relationships/hyperlink" Target="http://gitHub.com/khawley/my-talks" TargetMode="External"/><Relationship Id="rId5" Type="http://schemas.openxmlformats.org/officeDocument/2006/relationships/hyperlink" Target="https://youtu.be/5unbeTDbjuE" TargetMode="External"/><Relationship Id="rId6" Type="http://schemas.openxmlformats.org/officeDocument/2006/relationships/hyperlink" Target="http://gitHub.com/khawley/CastleDice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to do after the Tutorial"/>
          <p:cNvSpPr txBox="1"/>
          <p:nvPr>
            <p:ph type="ctrTitle"/>
          </p:nvPr>
        </p:nvSpPr>
        <p:spPr>
          <a:xfrm>
            <a:off x="1269999" y="2173573"/>
            <a:ext cx="10464801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What to do after the Tutorial</a:t>
            </a:r>
          </a:p>
        </p:txBody>
      </p:sp>
      <p:sp>
        <p:nvSpPr>
          <p:cNvPr id="141" name="Kelsey Karin Hawley…"/>
          <p:cNvSpPr txBox="1"/>
          <p:nvPr>
            <p:ph type="subTitle" sz="half" idx="1"/>
          </p:nvPr>
        </p:nvSpPr>
        <p:spPr>
          <a:xfrm>
            <a:off x="1270000" y="5143767"/>
            <a:ext cx="10464800" cy="2540001"/>
          </a:xfrm>
          <a:prstGeom prst="rect">
            <a:avLst/>
          </a:prstGeom>
        </p:spPr>
        <p:txBody>
          <a:bodyPr/>
          <a:lstStyle/>
          <a:p>
            <a:pPr/>
            <a:r>
              <a:t>Kelsey Karin Hawley</a:t>
            </a:r>
          </a:p>
          <a:p>
            <a:pPr/>
            <a:r>
              <a:t>@kkarinhawley</a:t>
            </a:r>
          </a:p>
          <a:p>
            <a:pPr/>
            <a:r>
              <a:t>Software Engineer @ Honor</a:t>
            </a:r>
          </a:p>
        </p:txBody>
      </p:sp>
      <p:pic>
        <p:nvPicPr>
          <p:cNvPr id="142" name="2182644977_192.jpg" descr="2182644977_192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438" y="7179722"/>
            <a:ext cx="2034278" cy="21104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discouraged-error.jpg" descr="discouraged-error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27849" y="3576240"/>
            <a:ext cx="4835923" cy="4836320"/>
          </a:xfrm>
          <a:prstGeom prst="rect">
            <a:avLst/>
          </a:prstGeom>
        </p:spPr>
      </p:pic>
      <p:sp>
        <p:nvSpPr>
          <p:cNvPr id="185" name="Project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Based Learning</a:t>
            </a:r>
          </a:p>
        </p:txBody>
      </p:sp>
      <p:sp>
        <p:nvSpPr>
          <p:cNvPr id="186" name="Break into pieces…"/>
          <p:cNvSpPr txBox="1"/>
          <p:nvPr>
            <p:ph type="body" sz="quarter" idx="1"/>
          </p:nvPr>
        </p:nvSpPr>
        <p:spPr>
          <a:xfrm>
            <a:off x="1188607" y="4075601"/>
            <a:ext cx="5445986" cy="3837598"/>
          </a:xfrm>
          <a:prstGeom prst="rect">
            <a:avLst/>
          </a:prstGeom>
        </p:spPr>
        <p:txBody>
          <a:bodyPr anchor="t"/>
          <a:lstStyle/>
          <a:p>
            <a:pPr marL="458469" indent="-458469" defTabSz="434340">
              <a:spcBef>
                <a:spcPts val="3000"/>
              </a:spcBef>
              <a:buBlip>
                <a:blip r:embed="rId4"/>
              </a:buBlip>
              <a:defRPr sz="3040"/>
            </a:pPr>
            <a:r>
              <a:t>Break into pieces</a:t>
            </a:r>
          </a:p>
          <a:p>
            <a:pPr marL="458469" indent="-458469" defTabSz="434340">
              <a:spcBef>
                <a:spcPts val="3000"/>
              </a:spcBef>
              <a:buBlip>
                <a:blip r:embed="rId4"/>
              </a:buBlip>
              <a:defRPr sz="3040"/>
            </a:pPr>
            <a:r>
              <a:t>Work smaller</a:t>
            </a:r>
          </a:p>
          <a:p>
            <a:pPr marL="458469" indent="-458469" defTabSz="434340">
              <a:spcBef>
                <a:spcPts val="3000"/>
              </a:spcBef>
              <a:buBlip>
                <a:blip r:embed="rId4"/>
              </a:buBlip>
              <a:defRPr sz="3040"/>
            </a:pPr>
            <a:r>
              <a:t>Ask for help</a:t>
            </a:r>
          </a:p>
          <a:p>
            <a:pPr marL="458469" indent="-458469" defTabSz="434340">
              <a:spcBef>
                <a:spcPts val="3000"/>
              </a:spcBef>
              <a:buBlip>
                <a:blip r:embed="rId4"/>
              </a:buBlip>
              <a:defRPr sz="3040"/>
            </a:pPr>
            <a:r>
              <a:t>Don’t get discouraged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castle_dice_box.jpg"/>
          <p:cNvGrpSpPr/>
          <p:nvPr/>
        </p:nvGrpSpPr>
        <p:grpSpPr>
          <a:xfrm>
            <a:off x="377861" y="312921"/>
            <a:ext cx="8068866" cy="4191001"/>
            <a:chOff x="0" y="0"/>
            <a:chExt cx="8068865" cy="4191000"/>
          </a:xfrm>
        </p:grpSpPr>
        <p:pic>
          <p:nvPicPr>
            <p:cNvPr id="191" name="castle_dice_box.jpg" descr="castle_dice_box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8605"/>
            <a:stretch>
              <a:fillRect/>
            </a:stretch>
          </p:blipFill>
          <p:spPr>
            <a:xfrm>
              <a:off x="44449" y="44257"/>
              <a:ext cx="7979916" cy="41024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0" name="castle_dice_box.jpg" descr="castle_dice_box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68866" cy="4191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castle_dice_box.jpg"/>
          <p:cNvGrpSpPr/>
          <p:nvPr/>
        </p:nvGrpSpPr>
        <p:grpSpPr>
          <a:xfrm>
            <a:off x="377861" y="312921"/>
            <a:ext cx="8068866" cy="4191001"/>
            <a:chOff x="0" y="0"/>
            <a:chExt cx="8068865" cy="4191000"/>
          </a:xfrm>
        </p:grpSpPr>
        <p:pic>
          <p:nvPicPr>
            <p:cNvPr id="197" name="castle_dice_box.jpg" descr="castle_dice_box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8605"/>
            <a:stretch>
              <a:fillRect/>
            </a:stretch>
          </p:blipFill>
          <p:spPr>
            <a:xfrm>
              <a:off x="44450" y="44257"/>
              <a:ext cx="7979915" cy="41024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castle_dice_box.jpg" descr="castle_dice_box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68866" cy="4191000"/>
            </a:xfrm>
            <a:prstGeom prst="rect">
              <a:avLst/>
            </a:prstGeom>
            <a:effectLst/>
          </p:spPr>
        </p:pic>
      </p:grpSp>
      <p:pic>
        <p:nvPicPr>
          <p:cNvPr id="199" name="components_castle_dice.jpg" descr="components_castle_dice.jpg"/>
          <p:cNvPicPr>
            <a:picLocks noChangeAspect="0"/>
          </p:cNvPicPr>
          <p:nvPr>
            <p:ph type="pic" idx="13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56251" y="3849266"/>
            <a:ext cx="7764066" cy="52736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castle_dice_box.jpg"/>
          <p:cNvGrpSpPr/>
          <p:nvPr/>
        </p:nvGrpSpPr>
        <p:grpSpPr>
          <a:xfrm>
            <a:off x="377861" y="312921"/>
            <a:ext cx="8068866" cy="4191001"/>
            <a:chOff x="0" y="0"/>
            <a:chExt cx="8068865" cy="4191000"/>
          </a:xfrm>
        </p:grpSpPr>
        <p:pic>
          <p:nvPicPr>
            <p:cNvPr id="204" name="castle_dice_box.jpg" descr="castle_dice_box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8605"/>
            <a:stretch>
              <a:fillRect/>
            </a:stretch>
          </p:blipFill>
          <p:spPr>
            <a:xfrm>
              <a:off x="44450" y="44257"/>
              <a:ext cx="7979915" cy="41024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3" name="castle_dice_box.jpg" descr="castle_dice_box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68866" cy="4191000"/>
            </a:xfrm>
            <a:prstGeom prst="rect">
              <a:avLst/>
            </a:prstGeom>
            <a:effectLst/>
          </p:spPr>
        </p:pic>
      </p:grpSp>
      <p:pic>
        <p:nvPicPr>
          <p:cNvPr id="206" name="components_castle_dice.jpg" descr="components_castle_dice.jpg"/>
          <p:cNvPicPr>
            <a:picLocks noChangeAspect="0"/>
          </p:cNvPicPr>
          <p:nvPr>
            <p:ph type="pic" idx="13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56251" y="3849266"/>
            <a:ext cx="7764066" cy="5273676"/>
          </a:xfrm>
          <a:prstGeom prst="rect">
            <a:avLst/>
          </a:prstGeom>
        </p:spPr>
      </p:pic>
      <p:sp>
        <p:nvSpPr>
          <p:cNvPr id="207" name="The…"/>
          <p:cNvSpPr txBox="1"/>
          <p:nvPr>
            <p:ph type="title"/>
          </p:nvPr>
        </p:nvSpPr>
        <p:spPr>
          <a:xfrm>
            <a:off x="590930" y="5245137"/>
            <a:ext cx="3725568" cy="2481935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</a:p>
          <a:p>
            <a:pPr/>
            <a:r>
              <a:t>Horror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o... Is it don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So... Is it done?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not-even-close.jpg" descr="not-even-close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540000" y="914399"/>
            <a:ext cx="7924801" cy="79248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me-when-i-have-me-when-i-have-too-many-10428280.png" descr="me-when-i-have-me-when-i-have-too-many-10428280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782321" y="2940050"/>
            <a:ext cx="3129758" cy="6108701"/>
          </a:xfrm>
          <a:prstGeom prst="rect">
            <a:avLst/>
          </a:prstGeom>
        </p:spPr>
      </p:pic>
      <p:sp>
        <p:nvSpPr>
          <p:cNvPr id="218" name="Nuggets of 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Nuggets of Wisdom</a:t>
            </a:r>
          </a:p>
        </p:txBody>
      </p:sp>
      <p:sp>
        <p:nvSpPr>
          <p:cNvPr id="219" name="HUGE projec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buBlip>
                <a:blip r:embed="rId4"/>
              </a:buBlip>
            </a:lvl1pPr>
          </a:lstStyle>
          <a:p>
            <a:pPr/>
            <a:r>
              <a:t>HUGE project</a:t>
            </a:r>
          </a:p>
        </p:txBody>
      </p:sp>
      <p:sp>
        <p:nvSpPr>
          <p:cNvPr id="220" name="Text"/>
          <p:cNvSpPr txBox="1"/>
          <p:nvPr/>
        </p:nvSpPr>
        <p:spPr>
          <a:xfrm>
            <a:off x="5962084" y="42896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u.png" descr="iu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25828" y="3907631"/>
            <a:ext cx="5442744" cy="4173538"/>
          </a:xfrm>
          <a:prstGeom prst="rect">
            <a:avLst/>
          </a:prstGeom>
        </p:spPr>
      </p:pic>
      <p:sp>
        <p:nvSpPr>
          <p:cNvPr id="225" name="Nuggets of 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Nuggets of Wisdom</a:t>
            </a:r>
          </a:p>
        </p:txBody>
      </p:sp>
      <p:sp>
        <p:nvSpPr>
          <p:cNvPr id="226" name="HUGE projec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HUGE project</a:t>
            </a:r>
          </a:p>
          <a:p>
            <a:pPr>
              <a:buBlip>
                <a:blip r:embed="rId4"/>
              </a:buBlip>
            </a:pPr>
            <a:r>
              <a:t>Lots of unknowns</a:t>
            </a:r>
          </a:p>
        </p:txBody>
      </p:sp>
      <p:sp>
        <p:nvSpPr>
          <p:cNvPr id="227" name="Text"/>
          <p:cNvSpPr txBox="1"/>
          <p:nvPr/>
        </p:nvSpPr>
        <p:spPr>
          <a:xfrm>
            <a:off x="5962084" y="42896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dtklj.jpg" descr="dtklj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12929" y="2940050"/>
            <a:ext cx="5468542" cy="6108701"/>
          </a:xfrm>
          <a:prstGeom prst="rect">
            <a:avLst/>
          </a:prstGeom>
        </p:spPr>
      </p:pic>
      <p:sp>
        <p:nvSpPr>
          <p:cNvPr id="232" name="Nuggets of 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Nuggets of Wisdom</a:t>
            </a:r>
          </a:p>
        </p:txBody>
      </p:sp>
      <p:sp>
        <p:nvSpPr>
          <p:cNvPr id="233" name="HUGE projec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HUGE project</a:t>
            </a:r>
          </a:p>
          <a:p>
            <a:pPr>
              <a:buBlip>
                <a:blip r:embed="rId4"/>
              </a:buBlip>
            </a:pPr>
            <a:r>
              <a:t>Lots of unknowns</a:t>
            </a:r>
          </a:p>
          <a:p>
            <a:pPr>
              <a:buBlip>
                <a:blip r:embed="rId4"/>
              </a:buBlip>
            </a:pPr>
            <a:r>
              <a:t>I learned a TON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5962084" y="42896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85257e2d0acc3dd499510783ab076d7a.jpg" descr="85257e2d0acc3dd499510783ab076d7a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297612" y="3038673"/>
            <a:ext cx="6099176" cy="5911454"/>
          </a:xfrm>
          <a:prstGeom prst="rect">
            <a:avLst/>
          </a:prstGeom>
        </p:spPr>
      </p:pic>
      <p:sp>
        <p:nvSpPr>
          <p:cNvPr id="239" name="Nuggets of 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Nuggets of Wisdom</a:t>
            </a:r>
          </a:p>
        </p:txBody>
      </p:sp>
      <p:sp>
        <p:nvSpPr>
          <p:cNvPr id="240" name="HUGE projec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HUGE project</a:t>
            </a:r>
          </a:p>
          <a:p>
            <a:pPr>
              <a:buBlip>
                <a:blip r:embed="rId4"/>
              </a:buBlip>
            </a:pPr>
            <a:r>
              <a:t>Lots of unknowns</a:t>
            </a:r>
          </a:p>
          <a:p>
            <a:pPr>
              <a:buBlip>
                <a:blip r:embed="rId4"/>
              </a:buBlip>
            </a:pPr>
            <a:r>
              <a:t>I learned a TON</a:t>
            </a:r>
          </a:p>
          <a:p>
            <a:pPr>
              <a:buBlip>
                <a:blip r:embed="rId4"/>
              </a:buBlip>
            </a:pPr>
            <a:r>
              <a:t>I had fun</a:t>
            </a:r>
          </a:p>
        </p:txBody>
      </p:sp>
      <p:sp>
        <p:nvSpPr>
          <p:cNvPr id="241" name="Text"/>
          <p:cNvSpPr txBox="1"/>
          <p:nvPr/>
        </p:nvSpPr>
        <p:spPr>
          <a:xfrm>
            <a:off x="5962084" y="42896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djangogirls.png" descr="djangogirls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54775" y="3442328"/>
            <a:ext cx="5784850" cy="4366023"/>
          </a:xfrm>
          <a:prstGeom prst="rect">
            <a:avLst/>
          </a:prstGeom>
        </p:spPr>
      </p:pic>
      <p:sp>
        <p:nvSpPr>
          <p:cNvPr id="145" name="Finished  DjangoGirls Tutorial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z="6552"/>
            </a:lvl1pPr>
          </a:lstStyle>
          <a:p>
            <a:pPr/>
            <a:r>
              <a:t>Finished  DjangoGirls Tutorial!</a:t>
            </a:r>
          </a:p>
        </p:txBody>
      </p:sp>
      <p:sp>
        <p:nvSpPr>
          <p:cNvPr id="146" name="Django installe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80000"/>
              <a:buBlip>
                <a:blip r:embed="rId3"/>
              </a:buBlip>
            </a:pPr>
            <a:r>
              <a:t>Django installed</a:t>
            </a:r>
          </a:p>
          <a:p>
            <a:pPr marL="635000" indent="-635000">
              <a:buSzPct val="80000"/>
              <a:buBlip>
                <a:blip r:embed="rId3"/>
              </a:buBlip>
            </a:pPr>
            <a:r>
              <a:t>Models + ORM</a:t>
            </a:r>
          </a:p>
          <a:p>
            <a:pPr marL="635000" indent="-635000">
              <a:buSzPct val="80000"/>
              <a:buBlip>
                <a:blip r:embed="rId3"/>
              </a:buBlip>
            </a:pPr>
            <a:r>
              <a:t>Admin site</a:t>
            </a:r>
          </a:p>
          <a:p>
            <a:pPr marL="635000" indent="-635000">
              <a:buSzPct val="80000"/>
              <a:buBlip>
                <a:blip r:embed="rId3"/>
              </a:buBlip>
            </a:pPr>
            <a:r>
              <a:t>Beautiful CSS</a:t>
            </a:r>
          </a:p>
          <a:p>
            <a:pPr marL="635000" indent="-635000">
              <a:buSzPct val="80000"/>
              <a:buBlip>
                <a:blip r:embed="rId3"/>
              </a:buBlip>
            </a:pPr>
            <a:r>
              <a:t>First Blog Post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u.png" descr="iu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49690" y="2940050"/>
            <a:ext cx="4592639" cy="6108701"/>
          </a:xfrm>
          <a:prstGeom prst="rect">
            <a:avLst/>
          </a:prstGeom>
        </p:spPr>
      </p:pic>
      <p:sp>
        <p:nvSpPr>
          <p:cNvPr id="246" name="Nuggets of Wis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Nuggets of Wisdom</a:t>
            </a:r>
          </a:p>
        </p:txBody>
      </p:sp>
      <p:sp>
        <p:nvSpPr>
          <p:cNvPr id="247" name="HUGE projec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HUGE project</a:t>
            </a:r>
          </a:p>
          <a:p>
            <a:pPr>
              <a:buBlip>
                <a:blip r:embed="rId4"/>
              </a:buBlip>
            </a:pPr>
            <a:r>
              <a:t>Lots of unknowns</a:t>
            </a:r>
          </a:p>
          <a:p>
            <a:pPr>
              <a:buBlip>
                <a:blip r:embed="rId4"/>
              </a:buBlip>
            </a:pPr>
            <a:r>
              <a:t>I learned a TON</a:t>
            </a:r>
          </a:p>
          <a:p>
            <a:pPr>
              <a:buBlip>
                <a:blip r:embed="rId4"/>
              </a:buBlip>
            </a:pPr>
            <a:r>
              <a:t>I had fun</a:t>
            </a:r>
          </a:p>
          <a:p>
            <a:pPr>
              <a:buBlip>
                <a:blip r:embed="rId4"/>
              </a:buBlip>
            </a:pPr>
            <a:r>
              <a:t>Done? doesn't matter</a:t>
            </a:r>
          </a:p>
        </p:txBody>
      </p:sp>
      <p:sp>
        <p:nvSpPr>
          <p:cNvPr id="248" name="Text"/>
          <p:cNvSpPr txBox="1"/>
          <p:nvPr/>
        </p:nvSpPr>
        <p:spPr>
          <a:xfrm>
            <a:off x="5962084" y="428969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324099" y="1116492"/>
            <a:ext cx="8356601" cy="5600701"/>
          </a:xfrm>
          <a:prstGeom prst="rect">
            <a:avLst/>
          </a:prstGeom>
        </p:spPr>
      </p:pic>
      <p:sp>
        <p:nvSpPr>
          <p:cNvPr id="253" name="Learn Vicarious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Vicariously</a:t>
            </a:r>
          </a:p>
        </p:txBody>
      </p:sp>
      <p:sp>
        <p:nvSpPr>
          <p:cNvPr id="254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12051" y="4204096"/>
            <a:ext cx="5664598" cy="3580607"/>
          </a:xfrm>
          <a:prstGeom prst="rect">
            <a:avLst/>
          </a:prstGeom>
        </p:spPr>
      </p:pic>
      <p:sp>
        <p:nvSpPr>
          <p:cNvPr id="259" name="Observation ba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Observation based</a:t>
            </a:r>
          </a:p>
        </p:txBody>
      </p:sp>
      <p:sp>
        <p:nvSpPr>
          <p:cNvPr id="260" name="Find a Django Project on Github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Find a Django Project on Github</a:t>
            </a:r>
          </a:p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Break it down and dissect it</a:t>
            </a:r>
          </a:p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Is it easy to read?</a:t>
            </a:r>
          </a:p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What do you understand?</a:t>
            </a:r>
          </a:p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What is confusing?</a:t>
            </a:r>
          </a:p>
          <a:p>
            <a:pPr marL="390906" indent="-390906" defTabSz="370331">
              <a:spcBef>
                <a:spcPts val="2500"/>
              </a:spcBef>
              <a:buBlip>
                <a:blip r:embed="rId4"/>
              </a:buBlip>
              <a:defRPr sz="2592"/>
            </a:pPr>
            <a:r>
              <a:t>Solve a 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workout-cat.jpg" descr="workout-cat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881312" y="1116492"/>
            <a:ext cx="7242176" cy="5600701"/>
          </a:xfrm>
          <a:prstGeom prst="rect">
            <a:avLst/>
          </a:prstGeom>
        </p:spPr>
      </p:pic>
      <p:sp>
        <p:nvSpPr>
          <p:cNvPr id="265" name="Repetitive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6696"/>
            </a:lvl1pPr>
          </a:lstStyle>
          <a:p>
            <a:pPr/>
            <a:r>
              <a:t>Repetitive Challenges</a:t>
            </a:r>
          </a:p>
        </p:txBody>
      </p:sp>
      <p:sp>
        <p:nvSpPr>
          <p:cNvPr id="266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27849" y="2940050"/>
            <a:ext cx="4835923" cy="6108700"/>
          </a:xfrm>
          <a:prstGeom prst="rect">
            <a:avLst/>
          </a:prstGeom>
        </p:spPr>
      </p:pic>
      <p:sp>
        <p:nvSpPr>
          <p:cNvPr id="271" name="Exercise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Based Learning</a:t>
            </a:r>
          </a:p>
        </p:txBody>
      </p:sp>
      <p:sp>
        <p:nvSpPr>
          <p:cNvPr id="272" name="HackerRan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numCol="2" spcCol="263525"/>
          <a:lstStyle/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 u="sng"/>
            </a:pPr>
            <a:r>
              <a:t>HackerRank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CodeFights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CoderByte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CodeWars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Project Euler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CodinGame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CodeEval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TopCoder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CodeCombat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CodeChef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HackerEarth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Spoj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DevDraft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99 Problems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 u="sng"/>
            </a:pPr>
            <a:r>
              <a:t>Exercism.io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Rosalind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CodeKata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Programmr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Timus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LeetCode</a:t>
            </a:r>
          </a:p>
          <a:p>
            <a:pPr marL="265429" indent="-265429" defTabSz="251460">
              <a:spcBef>
                <a:spcPts val="1700"/>
              </a:spcBef>
              <a:buBlip>
                <a:blip r:embed="rId4"/>
              </a:buBlip>
              <a:defRPr sz="1760"/>
            </a:pPr>
            <a:r>
              <a:t>CodeForces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255391" y="3859609"/>
            <a:ext cx="5270501" cy="4269582"/>
          </a:xfrm>
          <a:prstGeom prst="rect">
            <a:avLst/>
          </a:prstGeom>
        </p:spPr>
      </p:pic>
      <p:sp>
        <p:nvSpPr>
          <p:cNvPr id="277" name="Exercise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Based Learning</a:t>
            </a:r>
          </a:p>
        </p:txBody>
      </p:sp>
      <p:sp>
        <p:nvSpPr>
          <p:cNvPr id="278" name="Pick one that looks goo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Pick one that looks good</a:t>
            </a:r>
          </a:p>
          <a:p>
            <a:pPr>
              <a:buBlip>
                <a:blip r:embed="rId4"/>
              </a:buBlip>
            </a:pPr>
            <a:r>
              <a:t>Pick one that gives feedback</a:t>
            </a:r>
          </a:p>
          <a:p>
            <a:pPr>
              <a:buBlip>
                <a:blip r:embed="rId4"/>
              </a:buBlip>
            </a:pPr>
            <a:r>
              <a:t>Practice</a:t>
            </a:r>
          </a:p>
          <a:p>
            <a:pPr>
              <a:buBlip>
                <a:blip r:embed="rId4"/>
              </a:buBlip>
            </a:pPr>
            <a:r>
              <a:t>Keep doing the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27850" y="4044955"/>
            <a:ext cx="4835922" cy="3898901"/>
          </a:xfrm>
          <a:prstGeom prst="rect">
            <a:avLst/>
          </a:prstGeom>
        </p:spPr>
      </p:pic>
      <p:sp>
        <p:nvSpPr>
          <p:cNvPr id="283" name="Get Connec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Connected</a:t>
            </a:r>
          </a:p>
        </p:txBody>
      </p:sp>
      <p:sp>
        <p:nvSpPr>
          <p:cNvPr id="284" name="Meetup Group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Meetup Groups</a:t>
            </a:r>
          </a:p>
          <a:p>
            <a:pPr>
              <a:buBlip>
                <a:blip r:embed="rId4"/>
              </a:buBlip>
            </a:pPr>
            <a:r>
              <a:t>Conferences</a:t>
            </a:r>
          </a:p>
          <a:p>
            <a:pPr>
              <a:buBlip>
                <a:blip r:embed="rId4"/>
              </a:buBlip>
            </a:pPr>
            <a:r>
              <a:t>Mentor</a:t>
            </a:r>
          </a:p>
          <a:p>
            <a:pPr>
              <a:buBlip>
                <a:blip r:embed="rId4"/>
              </a:buBlip>
            </a:pPr>
            <a:r>
              <a:t>Friends</a:t>
            </a:r>
          </a:p>
          <a:p>
            <a:pPr>
              <a:buBlip>
                <a:blip r:embed="rId4"/>
              </a:buBlip>
            </a:pPr>
            <a:r>
              <a:t>Coworkers</a:t>
            </a:r>
          </a:p>
          <a:p>
            <a:pPr>
              <a:buBlip>
                <a:blip r:embed="rId4"/>
              </a:buBlip>
            </a:pPr>
            <a:r>
              <a:t>StackOverflow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" descr="Image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27849" y="3782615"/>
            <a:ext cx="4835923" cy="4423570"/>
          </a:xfrm>
          <a:prstGeom prst="rect">
            <a:avLst/>
          </a:prstGeom>
        </p:spPr>
      </p:pic>
      <p:sp>
        <p:nvSpPr>
          <p:cNvPr id="289" name="How do you lear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you learn?</a:t>
            </a:r>
          </a:p>
        </p:txBody>
      </p:sp>
      <p:sp>
        <p:nvSpPr>
          <p:cNvPr id="290" name="Project base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Project based</a:t>
            </a:r>
          </a:p>
          <a:p>
            <a:pPr>
              <a:buBlip>
                <a:blip r:embed="rId4"/>
              </a:buBlip>
            </a:pPr>
            <a:r>
              <a:t>Exercise based</a:t>
            </a:r>
          </a:p>
          <a:p>
            <a:pPr>
              <a:buBlip>
                <a:blip r:embed="rId4"/>
              </a:buBlip>
            </a:pPr>
            <a:r>
              <a:t>Observation based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youre-awesome.jpg" descr="youre-awesome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759074" y="1116492"/>
            <a:ext cx="7486651" cy="5600701"/>
          </a:xfrm>
          <a:prstGeom prst="rect">
            <a:avLst/>
          </a:prstGeom>
        </p:spPr>
      </p:pic>
      <p:sp>
        <p:nvSpPr>
          <p:cNvPr id="295" name="Learn your 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your way</a:t>
            </a:r>
          </a:p>
        </p:txBody>
      </p:sp>
      <p:sp>
        <p:nvSpPr>
          <p:cNvPr id="296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99" name="Me - @kkarinhawley, Honor (joinhonor.com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Me - @kkarinhawley, Honor (</a:t>
            </a:r>
            <a:r>
              <a:rPr u="sng">
                <a:hlinkClick r:id="rId3" invalidUrl="" action="" tgtFrame="" tooltip="" history="1" highlightClick="0" endSnd="0"/>
              </a:rPr>
              <a:t>joinhonor.com</a:t>
            </a:r>
            <a:r>
              <a:t>)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These slides (and more) at </a:t>
            </a:r>
            <a:r>
              <a:rPr u="sng">
                <a:hlinkClick r:id="rId4" invalidUrl="" action="" tgtFrame="" tooltip="" history="1" highlightClick="0" endSnd="0"/>
              </a:rPr>
              <a:t>gitHub.com/khawley/my-talks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Long form of this talk (less gifs)</a:t>
            </a:r>
            <a:br/>
            <a:r>
              <a:rPr u="sng">
                <a:hlinkClick r:id="rId5" invalidUrl="" action="" tgtFrame="" tooltip="" history="1" highlightClick="0" endSnd="0"/>
              </a:rPr>
              <a:t>https://youtu.be/5unbeTDbjuE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/>
            </a:pPr>
            <a:r>
              <a:t>My crazy project - Castle Dice</a:t>
            </a:r>
            <a:br/>
            <a:r>
              <a:rPr u="sng">
                <a:hlinkClick r:id="rId6" invalidUrl="" action="" tgtFrame="" tooltip="" history="1" highlightClick="0" endSnd="0"/>
              </a:rPr>
              <a:t>gitHub.com/khawley/CastleDice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Now wha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ew Projec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Project?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ope creep- all the things.jpg" descr="scope creep- all the things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783482" y="910026"/>
            <a:ext cx="7437836" cy="5600701"/>
          </a:xfrm>
          <a:prstGeom prst="rect">
            <a:avLst/>
          </a:prstGeom>
        </p:spPr>
      </p:pic>
      <p:sp>
        <p:nvSpPr>
          <p:cNvPr id="155" name="Massive Underta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19455" defTabSz="438911">
              <a:defRPr sz="6911"/>
            </a:pPr>
            <a:r>
              <a:t>Massive Undertaking</a:t>
            </a:r>
          </a:p>
        </p:txBody>
      </p:sp>
      <p:sp>
        <p:nvSpPr>
          <p:cNvPr id="156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verwhelmed -tribbles.jpg" descr="overwhelmed -tribbles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471935" y="372218"/>
            <a:ext cx="8060930" cy="6465094"/>
          </a:xfrm>
          <a:prstGeom prst="rect">
            <a:avLst/>
          </a:prstGeom>
        </p:spPr>
      </p:pic>
      <p:sp>
        <p:nvSpPr>
          <p:cNvPr id="161" name="Massive Underta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19455" defTabSz="438911">
              <a:defRPr sz="6911"/>
            </a:pPr>
            <a:r>
              <a:t>Massive Undertaking</a:t>
            </a:r>
          </a:p>
        </p:txBody>
      </p:sp>
      <p:sp>
        <p:nvSpPr>
          <p:cNvPr id="16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rello-cats.png" descr="trello-cats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44238" y="3124795"/>
            <a:ext cx="5328048" cy="5739210"/>
          </a:xfrm>
          <a:prstGeom prst="rect">
            <a:avLst/>
          </a:prstGeom>
        </p:spPr>
      </p:pic>
      <p:sp>
        <p:nvSpPr>
          <p:cNvPr id="167" name="Project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Based Learning</a:t>
            </a:r>
          </a:p>
        </p:txBody>
      </p:sp>
      <p:sp>
        <p:nvSpPr>
          <p:cNvPr id="168" name="Break into pieces"/>
          <p:cNvSpPr txBox="1"/>
          <p:nvPr>
            <p:ph type="body" sz="quarter" idx="1"/>
          </p:nvPr>
        </p:nvSpPr>
        <p:spPr>
          <a:xfrm>
            <a:off x="1188607" y="4075601"/>
            <a:ext cx="5445986" cy="3837598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4"/>
              </a:buBlip>
            </a:lvl1pPr>
          </a:lstStyle>
          <a:p>
            <a:pPr/>
            <a:r>
              <a:t>Break into pieces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commit-success.png" descr="commit-success.pn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95341" y="4075906"/>
            <a:ext cx="5904708" cy="3836988"/>
          </a:xfrm>
          <a:prstGeom prst="rect">
            <a:avLst/>
          </a:prstGeom>
        </p:spPr>
      </p:pic>
      <p:sp>
        <p:nvSpPr>
          <p:cNvPr id="173" name="Project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Based Learning</a:t>
            </a:r>
          </a:p>
        </p:txBody>
      </p:sp>
      <p:sp>
        <p:nvSpPr>
          <p:cNvPr id="174" name="Break into pieces…"/>
          <p:cNvSpPr txBox="1"/>
          <p:nvPr>
            <p:ph type="body" sz="quarter" idx="1"/>
          </p:nvPr>
        </p:nvSpPr>
        <p:spPr>
          <a:xfrm>
            <a:off x="1188607" y="4075601"/>
            <a:ext cx="5445986" cy="3837598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Break into pieces</a:t>
            </a:r>
          </a:p>
          <a:p>
            <a:pPr>
              <a:buBlip>
                <a:blip r:embed="rId4"/>
              </a:buBlip>
            </a:pPr>
            <a:r>
              <a:t>Work smaller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help cat.jpg" descr="help cat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04292" y="3812381"/>
            <a:ext cx="5445920" cy="4364038"/>
          </a:xfrm>
          <a:prstGeom prst="rect">
            <a:avLst/>
          </a:prstGeom>
        </p:spPr>
      </p:pic>
      <p:sp>
        <p:nvSpPr>
          <p:cNvPr id="179" name="Project Based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Based Learning</a:t>
            </a:r>
          </a:p>
        </p:txBody>
      </p:sp>
      <p:sp>
        <p:nvSpPr>
          <p:cNvPr id="180" name="Break into pieces…"/>
          <p:cNvSpPr txBox="1"/>
          <p:nvPr>
            <p:ph type="body" sz="quarter" idx="1"/>
          </p:nvPr>
        </p:nvSpPr>
        <p:spPr>
          <a:xfrm>
            <a:off x="1188607" y="4075601"/>
            <a:ext cx="5445986" cy="3837598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4"/>
              </a:buBlip>
            </a:pPr>
            <a:r>
              <a:t>Break into pieces</a:t>
            </a:r>
          </a:p>
          <a:p>
            <a:pPr>
              <a:buBlip>
                <a:blip r:embed="rId4"/>
              </a:buBlip>
            </a:pPr>
            <a:r>
              <a:t>Work smaller</a:t>
            </a:r>
          </a:p>
          <a:p>
            <a:pPr>
              <a:buBlip>
                <a:blip r:embed="rId4"/>
              </a:buBlip>
            </a:pPr>
            <a:r>
              <a:t>Ask for 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